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6E25-65C4-4DBA-AD72-59E341F98D74}" type="datetimeFigureOut">
              <a:rPr lang="fr-FR" smtClean="0"/>
              <a:t>17/04/2019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8C2D-9787-43CF-9041-24B1A738B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45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6E25-65C4-4DBA-AD72-59E341F98D74}" type="datetimeFigureOut">
              <a:rPr lang="fr-FR" smtClean="0"/>
              <a:t>17/04/2019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8C2D-9787-43CF-9041-24B1A738B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4619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6E25-65C4-4DBA-AD72-59E341F98D74}" type="datetimeFigureOut">
              <a:rPr lang="fr-FR" smtClean="0"/>
              <a:t>17/04/2019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8C2D-9787-43CF-9041-24B1A738B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548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6E25-65C4-4DBA-AD72-59E341F98D74}" type="datetimeFigureOut">
              <a:rPr lang="fr-FR" smtClean="0"/>
              <a:t>17/04/2019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8C2D-9787-43CF-9041-24B1A738B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068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6E25-65C4-4DBA-AD72-59E341F98D74}" type="datetimeFigureOut">
              <a:rPr lang="fr-FR" smtClean="0"/>
              <a:t>17/04/2019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8C2D-9787-43CF-9041-24B1A738B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6491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6E25-65C4-4DBA-AD72-59E341F98D74}" type="datetimeFigureOut">
              <a:rPr lang="fr-FR" smtClean="0"/>
              <a:t>17/04/2019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8C2D-9787-43CF-9041-24B1A738B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239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6E25-65C4-4DBA-AD72-59E341F98D74}" type="datetimeFigureOut">
              <a:rPr lang="fr-FR" smtClean="0"/>
              <a:t>17/04/2019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8C2D-9787-43CF-9041-24B1A738B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0075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6E25-65C4-4DBA-AD72-59E341F98D74}" type="datetimeFigureOut">
              <a:rPr lang="fr-FR" smtClean="0"/>
              <a:t>17/04/2019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8C2D-9787-43CF-9041-24B1A738B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9865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6E25-65C4-4DBA-AD72-59E341F98D74}" type="datetimeFigureOut">
              <a:rPr lang="fr-FR" smtClean="0"/>
              <a:t>17/04/2019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8C2D-9787-43CF-9041-24B1A738B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300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6E25-65C4-4DBA-AD72-59E341F98D74}" type="datetimeFigureOut">
              <a:rPr lang="fr-FR" smtClean="0"/>
              <a:t>17/04/2019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8C2D-9787-43CF-9041-24B1A738B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250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6E25-65C4-4DBA-AD72-59E341F98D74}" type="datetimeFigureOut">
              <a:rPr lang="fr-FR" smtClean="0"/>
              <a:t>17/04/2019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8C2D-9787-43CF-9041-24B1A738B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586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16E25-65C4-4DBA-AD72-59E341F98D74}" type="datetimeFigureOut">
              <a:rPr lang="fr-FR" smtClean="0"/>
              <a:t>17/04/2019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58C2D-9787-43CF-9041-24B1A738B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4313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385"/>
          <p:cNvPicPr/>
          <p:nvPr/>
        </p:nvPicPr>
        <p:blipFill>
          <a:blip r:embed="rId2"/>
          <a:stretch>
            <a:fillRect/>
          </a:stretch>
        </p:blipFill>
        <p:spPr>
          <a:xfrm>
            <a:off x="2319528" y="0"/>
            <a:ext cx="7193280" cy="6760210"/>
          </a:xfrm>
          <a:prstGeom prst="rect">
            <a:avLst/>
          </a:prstGeom>
        </p:spPr>
      </p:pic>
      <p:pic>
        <p:nvPicPr>
          <p:cNvPr id="3" name="Image 2" descr="C:\Users\mblayo\AppData\Local\Microsoft\Windows\INetCache\Content.MSO\6A45C709.tmp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4919" y="4242245"/>
            <a:ext cx="153352" cy="18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 3" descr="C:\Users\mblayo\AppData\Local\Microsoft\Windows\INetCache\Content.MSO\6A45C709.tmp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1" y="4654296"/>
            <a:ext cx="192024" cy="19259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C:\Users\mblayo\AppData\Local\Microsoft\Windows\INetCache\Content.MSO\6A45C709.tmp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936" y="4654295"/>
            <a:ext cx="210312" cy="19259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C:\Users\mblayo\AppData\Local\Microsoft\Windows\INetCache\Content.MSO\6A45C709.tmp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9008" y="3090672"/>
            <a:ext cx="155448" cy="17373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C:\Users\mblayo\AppData\Local\Microsoft\Windows\INetCache\Content.MSO\6A45C709.tmp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4919" y="2906649"/>
            <a:ext cx="221361" cy="18402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C:\Users\mblayo\AppData\Local\Microsoft\Windows\INetCache\Content.MSO\6A45C709.tmp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760" y="2432305"/>
            <a:ext cx="201168" cy="210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C:\Users\mblayo\AppData\Local\Microsoft\Windows\INetCache\Content.MSO\6A45C709.tmp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2088" y="3039808"/>
            <a:ext cx="152399" cy="22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C:\Users\mblayo\AppData\Local\Microsoft\Windows\INetCache\Content.MSO\6A45C709.tmp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5214" y="4654295"/>
            <a:ext cx="245745" cy="1925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C:\Users\mblayo\AppData\Local\Microsoft\Windows\INetCache\Content.MSO\6A45C709.tmp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9825" y="3380105"/>
            <a:ext cx="210312" cy="2043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0319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Université Paris Ouest Nanterre La Défense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Blayo Mireille</dc:creator>
  <cp:lastModifiedBy>Blayo Mireille</cp:lastModifiedBy>
  <cp:revision>2</cp:revision>
  <dcterms:created xsi:type="dcterms:W3CDTF">2019-04-17T14:33:02Z</dcterms:created>
  <dcterms:modified xsi:type="dcterms:W3CDTF">2019-04-17T14:51:45Z</dcterms:modified>
</cp:coreProperties>
</file>